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2" r:id="rId2"/>
  </p:sldMasterIdLst>
  <p:notesMasterIdLst>
    <p:notesMasterId r:id="rId4"/>
  </p:notesMasterIdLst>
  <p:sldIdLst>
    <p:sldId id="256" r:id="rId3"/>
  </p:sldIdLst>
  <p:sldSz cx="6858000" cy="12192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511EC363-EE66-40D7-8FDB-A53D9325F2E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>
        <p:scale>
          <a:sx n="100" d="100"/>
          <a:sy n="100" d="100"/>
        </p:scale>
        <p:origin x="1260" y="-2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B5382742-4FD6-45B0-AAF9-170BCD876925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93963" y="1252538"/>
            <a:ext cx="19002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DC674BC-E62E-4531-BD0E-7A450B915D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80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330A25A-A5B4-44DE-BFE6-6F707DC96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8A67847F-BBA7-4025-A1B9-DDD03DBC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9CAF443-09E5-4E08-9CAE-9489CE392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76C8D-BFD2-4ACE-927E-A262CE11623D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6ED4AA4-AC1A-41A2-B41B-9C92705F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524C514-DCF2-4EBB-BC38-14ACAA72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53CC-EB19-4BD9-BDEC-C7732779A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7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90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056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35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76C8D-BFD2-4ACE-927E-A262CE11623D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53CC-EB19-4BD9-BDEC-C7732779A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92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27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70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60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84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3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72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77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66F35C8A-77F9-48B9-9A04-17E8AB27C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D651D195-F137-4AA0-A396-7A7C2FAB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2C1608A-2CF5-46AC-8188-A2F0A4E90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0C5A6281-2809-453D-9AF8-81E2ABBB7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1FA7D8AD-360D-49B1-B0FF-2A64B7FFC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73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728CA-C324-4AA3-AEA7-91B255E1FA6F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2885E-B8D6-431C-8701-CEAB876CE0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47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xmlns="" id="{1039793C-539C-4DA8-9EA6-F7C3E8E86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475" y="923673"/>
            <a:ext cx="6362700" cy="675316"/>
          </a:xfrm>
          <a:ln w="28575">
            <a:solidFill>
              <a:srgbClr val="00B050"/>
            </a:solidFill>
          </a:ln>
        </p:spPr>
        <p:txBody>
          <a:bodyPr anchor="ctr">
            <a:noAutofit/>
          </a:bodyPr>
          <a:lstStyle/>
          <a:p>
            <a:r>
              <a:rPr kumimoji="1" lang="ja-JP" altLang="en-US" sz="2400" b="1"/>
              <a:t>嘉手納警察署読谷交番の仮移転について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xmlns="" id="{B3C7FCC5-B028-440F-A7C3-FB88B7D99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" y="7112000"/>
            <a:ext cx="6616700" cy="5080000"/>
          </a:xfrm>
        </p:spPr>
        <p:txBody>
          <a:bodyPr/>
          <a:lstStyle/>
          <a:p>
            <a:pPr algn="l"/>
            <a:r>
              <a:rPr lang="ja-JP" altLang="en-US" sz="2000"/>
              <a:t>１　仮移転期間</a:t>
            </a:r>
            <a:endParaRPr lang="en-US" altLang="ja-JP" sz="2000"/>
          </a:p>
          <a:p>
            <a:pPr algn="l"/>
            <a:r>
              <a:rPr kumimoji="1" lang="ja-JP" altLang="en-US" sz="2000"/>
              <a:t>　　令和７年４</a:t>
            </a:r>
            <a:r>
              <a:rPr lang="ja-JP" altLang="en-US" sz="2000"/>
              <a:t>月１日～建替工事終了、引渡しまでの間</a:t>
            </a:r>
            <a:endParaRPr lang="en-US" altLang="ja-JP" sz="2000"/>
          </a:p>
          <a:p>
            <a:pPr algn="l"/>
            <a:endParaRPr lang="en-US" altLang="ja-JP" sz="2000"/>
          </a:p>
          <a:p>
            <a:pPr algn="l"/>
            <a:r>
              <a:rPr kumimoji="1" lang="ja-JP" altLang="en-US" sz="2000"/>
              <a:t>２　仮移転場所</a:t>
            </a:r>
            <a:endParaRPr kumimoji="1" lang="en-US" altLang="ja-JP" sz="2000"/>
          </a:p>
          <a:p>
            <a:pPr algn="l"/>
            <a:r>
              <a:rPr lang="ja-JP" altLang="en-US" sz="2000"/>
              <a:t>　　沖縄県中頭郡読谷村字古堅</a:t>
            </a:r>
            <a:r>
              <a:rPr lang="en-US" altLang="ja-JP" sz="2000"/>
              <a:t>866</a:t>
            </a:r>
            <a:r>
              <a:rPr lang="ja-JP" altLang="en-US" sz="2000"/>
              <a:t>番地</a:t>
            </a:r>
            <a:r>
              <a:rPr lang="en-US" altLang="ja-JP" sz="2000"/>
              <a:t>13</a:t>
            </a:r>
          </a:p>
          <a:p>
            <a:pPr algn="l"/>
            <a:r>
              <a:rPr kumimoji="1" lang="ja-JP" altLang="en-US" sz="2000"/>
              <a:t>　　沖縄県警察古堅警察官詰所</a:t>
            </a:r>
            <a:endParaRPr kumimoji="1" lang="en-US" altLang="ja-JP" sz="2000"/>
          </a:p>
          <a:p>
            <a:pPr algn="l"/>
            <a:endParaRPr lang="en-US" altLang="ja-JP"/>
          </a:p>
          <a:p>
            <a:pPr algn="l"/>
            <a:r>
              <a:rPr lang="ja-JP" altLang="en-US"/>
              <a:t>　</a:t>
            </a:r>
            <a:endParaRPr lang="en-US" altLang="ja-JP"/>
          </a:p>
          <a:p>
            <a:pPr algn="l"/>
            <a:endParaRPr kumimoji="1" lang="en-US" altLang="ja-JP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xmlns="" id="{91F305CF-808E-47C4-BB83-5A61BE6371A5}"/>
              </a:ext>
            </a:extLst>
          </p:cNvPr>
          <p:cNvGrpSpPr/>
          <p:nvPr/>
        </p:nvGrpSpPr>
        <p:grpSpPr>
          <a:xfrm>
            <a:off x="-3175" y="1929189"/>
            <a:ext cx="6858000" cy="5080000"/>
            <a:chOff x="0" y="1111754"/>
            <a:chExt cx="6858000" cy="5080000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xmlns="" id="{83426A32-227A-453F-8D6C-9B49C730AF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111754"/>
              <a:ext cx="6858000" cy="5080000"/>
            </a:xfrm>
            <a:prstGeom prst="rect">
              <a:avLst/>
            </a:prstGeom>
          </p:spPr>
        </p:pic>
        <p:sp>
          <p:nvSpPr>
            <p:cNvPr id="8" name="星: 5 pt 7">
              <a:extLst>
                <a:ext uri="{FF2B5EF4-FFF2-40B4-BE49-F238E27FC236}">
                  <a16:creationId xmlns:a16="http://schemas.microsoft.com/office/drawing/2014/main" xmlns="" id="{76A8279D-A774-400D-B259-F10873D21C64}"/>
                </a:ext>
              </a:extLst>
            </p:cNvPr>
            <p:cNvSpPr/>
            <p:nvPr/>
          </p:nvSpPr>
          <p:spPr>
            <a:xfrm>
              <a:off x="971550" y="1533173"/>
              <a:ext cx="171450" cy="166915"/>
            </a:xfrm>
            <a:prstGeom prst="star5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2" name="吹き出し: 角を丸めた四角形 1">
              <a:extLst>
                <a:ext uri="{FF2B5EF4-FFF2-40B4-BE49-F238E27FC236}">
                  <a16:creationId xmlns:a16="http://schemas.microsoft.com/office/drawing/2014/main" xmlns="" id="{FBCAF1A9-2145-467A-BFF6-5708288D2ABA}"/>
                </a:ext>
              </a:extLst>
            </p:cNvPr>
            <p:cNvSpPr/>
            <p:nvPr/>
          </p:nvSpPr>
          <p:spPr>
            <a:xfrm>
              <a:off x="4775200" y="4568945"/>
              <a:ext cx="2082800" cy="604279"/>
            </a:xfrm>
            <a:prstGeom prst="wedgeRoundRectCallout">
              <a:avLst>
                <a:gd name="adj1" fmla="val -31179"/>
                <a:gd name="adj2" fmla="val 121525"/>
                <a:gd name="adj3" fmla="val 16667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>
                  <a:solidFill>
                    <a:schemeClr val="tx1"/>
                  </a:solidFill>
                </a:rPr>
                <a:t>仮移転場所</a:t>
              </a:r>
              <a:endParaRPr kumimoji="1" lang="en-US" altLang="ja-JP" sz="1600" b="1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600">
                  <a:solidFill>
                    <a:schemeClr val="tx1"/>
                  </a:solidFill>
                </a:rPr>
                <a:t>（古堅警察官詰所）</a:t>
              </a:r>
              <a:endParaRPr kumimoji="1" lang="ja-JP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9" name="吹き出し: 角を丸めた四角形 8">
              <a:extLst>
                <a:ext uri="{FF2B5EF4-FFF2-40B4-BE49-F238E27FC236}">
                  <a16:creationId xmlns:a16="http://schemas.microsoft.com/office/drawing/2014/main" xmlns="" id="{57FC0375-071A-4F43-BEAF-62E07A3A6B5C}"/>
                </a:ext>
              </a:extLst>
            </p:cNvPr>
            <p:cNvSpPr/>
            <p:nvPr/>
          </p:nvSpPr>
          <p:spPr>
            <a:xfrm>
              <a:off x="971550" y="2312838"/>
              <a:ext cx="1920240" cy="604279"/>
            </a:xfrm>
            <a:prstGeom prst="wedgeRoundRectCallout">
              <a:avLst>
                <a:gd name="adj1" fmla="val -43838"/>
                <a:gd name="adj2" fmla="val -150642"/>
                <a:gd name="adj3" fmla="val 16667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>
                  <a:solidFill>
                    <a:schemeClr val="tx1"/>
                  </a:solidFill>
                </a:rPr>
                <a:t>読谷交番建設地</a:t>
              </a:r>
              <a:endParaRPr kumimoji="1" lang="en-US" altLang="ja-JP" sz="1600" b="1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600">
                  <a:solidFill>
                    <a:schemeClr val="tx1"/>
                  </a:solidFill>
                </a:rPr>
                <a:t>（旧楚辺駐在所）</a:t>
              </a:r>
              <a:endParaRPr kumimoji="1" lang="ja-JP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10" name="星: 5 pt 9">
              <a:extLst>
                <a:ext uri="{FF2B5EF4-FFF2-40B4-BE49-F238E27FC236}">
                  <a16:creationId xmlns:a16="http://schemas.microsoft.com/office/drawing/2014/main" xmlns="" id="{CC568F4E-C545-4185-8516-49EED393BACE}"/>
                </a:ext>
              </a:extLst>
            </p:cNvPr>
            <p:cNvSpPr/>
            <p:nvPr/>
          </p:nvSpPr>
          <p:spPr>
            <a:xfrm>
              <a:off x="5038725" y="5581298"/>
              <a:ext cx="171450" cy="166915"/>
            </a:xfrm>
            <a:prstGeom prst="star5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</p:grp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xmlns="" id="{EE067E51-7A34-4E96-B2DE-007522F6B71D}"/>
              </a:ext>
            </a:extLst>
          </p:cNvPr>
          <p:cNvSpPr/>
          <p:nvPr/>
        </p:nvSpPr>
        <p:spPr>
          <a:xfrm>
            <a:off x="120650" y="9627811"/>
            <a:ext cx="5207000" cy="1270000"/>
          </a:xfrm>
          <a:prstGeom prst="wedgeRoundRectCallout">
            <a:avLst>
              <a:gd name="adj1" fmla="val 60446"/>
              <a:gd name="adj2" fmla="val 26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/>
              <a:t>　読谷交番が現在建替中のため、工事が終了し、引渡しを受けるまで一時的に仮移転します。</a:t>
            </a:r>
            <a:endParaRPr lang="en-US" altLang="ja-JP"/>
          </a:p>
          <a:p>
            <a:r>
              <a:rPr lang="ja-JP" altLang="en-US"/>
              <a:t>　地域住民の皆様にはご迷惑をおかけしますが、御理解と御協力をお願いします。</a:t>
            </a:r>
            <a:endParaRPr lang="en-US" altLang="ja-JP"/>
          </a:p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xmlns="" id="{90FFFAB9-8634-4E6D-8608-0F6F8FBDE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0" y="8773914"/>
            <a:ext cx="1810105" cy="217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80150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デザインの設定</vt:lpstr>
      <vt:lpstr>1_デザインの設定</vt:lpstr>
      <vt:lpstr>嘉手納警察署読谷交番の仮移転について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2025-04-28T09:36:09Z</dcterms:created>
  <dcterms:modified xsi:type="dcterms:W3CDTF">2025-04-28T09:36:10Z</dcterms:modified>
</cp:coreProperties>
</file>